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80" r:id="rId17"/>
    <p:sldId id="279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3" d="100"/>
          <a:sy n="43" d="100"/>
        </p:scale>
        <p:origin x="7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04381"/>
              </p:ext>
            </p:extLst>
          </p:nvPr>
        </p:nvGraphicFramePr>
        <p:xfrm>
          <a:off x="0" y="-8966"/>
          <a:ext cx="12192000" cy="7076398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컨트롤러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</a:t>
                      </a: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객체 동작</a:t>
                      </a:r>
                      <a:br>
                        <a:rPr lang="en-US" altLang="ko-KR" sz="17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게임의 뼈대</a:t>
                      </a:r>
                      <a:br>
                        <a:rPr lang="en-US" altLang="ko-KR" sz="17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 공부</a:t>
                      </a:r>
                      <a:r>
                        <a:rPr lang="en-US" altLang="ko-KR" sz="1700" strike="sngStrike" dirty="0"/>
                        <a:t>, </a:t>
                      </a:r>
                      <a:r>
                        <a:rPr lang="ko-KR" altLang="en-US" sz="1700" strike="sngStrike" dirty="0"/>
                        <a:t>교양 발표 준비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 err="1"/>
                        <a:t>운체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완료하지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못한 것들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프레임워크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프레임워크 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상태다이어그램완료및업로드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목요일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**화면 </a:t>
            </a:r>
            <a:r>
              <a:rPr lang="ko-KR" altLang="en-US"/>
              <a:t>밖으로 나갔을 때 객체 삭제하기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</a:t>
            </a:r>
            <a:r>
              <a:rPr lang="en-US" altLang="ko-KR" dirty="0"/>
              <a:t>(</a:t>
            </a:r>
            <a:r>
              <a:rPr lang="ko-KR" altLang="en-US" dirty="0" err="1"/>
              <a:t>플랫포머</a:t>
            </a:r>
            <a:r>
              <a:rPr lang="en-US" altLang="ko-KR" dirty="0"/>
              <a:t>)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839</Words>
  <Application>Microsoft Office PowerPoint</Application>
  <PresentationFormat>와이드스크린</PresentationFormat>
  <Paragraphs>185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Resilive 기획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57</cp:revision>
  <dcterms:created xsi:type="dcterms:W3CDTF">2024-10-08T07:03:09Z</dcterms:created>
  <dcterms:modified xsi:type="dcterms:W3CDTF">2024-11-17T12:37:15Z</dcterms:modified>
</cp:coreProperties>
</file>